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Lst>
  <p:sldSz cx="9144000" cy="5143500" type="screen16x9"/>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462" y="-7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4AAB277-2BBC-469E-9B04-CF46594C3352}" type="datetimeFigureOut">
              <a:rPr lang="id-ID" smtClean="0"/>
              <a:pPr/>
              <a:t>13/08/2020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7C636E-FED4-4FCD-B91B-DC04D1999D3B}"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4AAB277-2BBC-469E-9B04-CF46594C3352}" type="datetimeFigureOut">
              <a:rPr lang="id-ID" smtClean="0"/>
              <a:pPr/>
              <a:t>13/08/2020</a:t>
            </a:fld>
            <a:endParaRPr lang="id-ID"/>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47C636E-FED4-4FCD-B91B-DC04D1999D3B}"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51435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Cloud Callout 3"/>
          <p:cNvSpPr/>
          <p:nvPr/>
        </p:nvSpPr>
        <p:spPr>
          <a:xfrm>
            <a:off x="0" y="160718"/>
            <a:ext cx="4572032" cy="2035983"/>
          </a:xfrm>
          <a:prstGeom prst="cloudCallout">
            <a:avLst>
              <a:gd name="adj1" fmla="val 33936"/>
              <a:gd name="adj2" fmla="val 6560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sz="4400" dirty="0" smtClean="0">
                <a:latin typeface="Times New Roman" pitchFamily="18" charset="0"/>
                <a:cs typeface="Times New Roman" pitchFamily="18" charset="0"/>
              </a:rPr>
              <a:t>Teknik-teknik</a:t>
            </a:r>
            <a:endParaRPr lang="id-ID" sz="4400" dirty="0">
              <a:latin typeface="Times New Roman" pitchFamily="18" charset="0"/>
              <a:cs typeface="Times New Roman" pitchFamily="18" charset="0"/>
            </a:endParaRPr>
          </a:p>
        </p:txBody>
      </p:sp>
      <p:sp>
        <p:nvSpPr>
          <p:cNvPr id="5" name="Horizontal Scroll 4"/>
          <p:cNvSpPr/>
          <p:nvPr/>
        </p:nvSpPr>
        <p:spPr>
          <a:xfrm>
            <a:off x="0" y="3571882"/>
            <a:ext cx="7215206" cy="1571618"/>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d-ID" sz="3200" b="1" dirty="0"/>
              <a:t> </a:t>
            </a:r>
            <a:r>
              <a:rPr lang="id-ID" sz="3200" b="1" dirty="0" smtClean="0"/>
              <a:t>dalam Pengolahan Pangan </a:t>
            </a:r>
            <a:r>
              <a:rPr lang="id-ID" sz="3200" b="1" dirty="0"/>
              <a:t>Panas Basah (Moist Heat)</a:t>
            </a:r>
            <a:endParaRPr lang="id-ID" sz="3200" dirty="0">
              <a:latin typeface="Times New Roman" pitchFamily="18" charset="0"/>
              <a:cs typeface="Times New Roman" pitchFamily="18" charset="0"/>
            </a:endParaRPr>
          </a:p>
        </p:txBody>
      </p:sp>
      <p:pic>
        <p:nvPicPr>
          <p:cNvPr id="4098" name="Picture 2" descr="Chef Cooking GIF - Chef Cooking Cute GIFs"/>
          <p:cNvPicPr>
            <a:picLocks noChangeAspect="1" noChangeArrowheads="1" noCrop="1"/>
          </p:cNvPicPr>
          <p:nvPr/>
        </p:nvPicPr>
        <p:blipFill>
          <a:blip r:embed="rId2"/>
          <a:srcRect/>
          <a:stretch>
            <a:fillRect/>
          </a:stretch>
        </p:blipFill>
        <p:spPr bwMode="auto">
          <a:xfrm>
            <a:off x="5143504" y="714362"/>
            <a:ext cx="3318380" cy="3071834"/>
          </a:xfrm>
          <a:prstGeom prst="rect">
            <a:avLst/>
          </a:prstGeom>
          <a:noFill/>
        </p:spPr>
      </p:pic>
      <p:sp>
        <p:nvSpPr>
          <p:cNvPr id="8" name="Rounded Rectangle 7"/>
          <p:cNvSpPr/>
          <p:nvPr/>
        </p:nvSpPr>
        <p:spPr>
          <a:xfrm>
            <a:off x="4500562" y="0"/>
            <a:ext cx="3286148"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sz="2400" dirty="0" smtClean="0">
                <a:latin typeface="Times New Roman" pitchFamily="18" charset="0"/>
                <a:cs typeface="Times New Roman" pitchFamily="18" charset="0"/>
              </a:rPr>
              <a:t>Gizelle 8A 12</a:t>
            </a:r>
            <a:endParaRPr lang="id-ID"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p>
        </p:txBody>
      </p:sp>
      <p:pic>
        <p:nvPicPr>
          <p:cNvPr id="1026" name="Picture 2" descr="Animated gif uploaded by GLen =^○ 。○^=﻿. Find images and videos ..."/>
          <p:cNvPicPr>
            <a:picLocks noChangeAspect="1" noChangeArrowheads="1" noCrop="1"/>
          </p:cNvPicPr>
          <p:nvPr/>
        </p:nvPicPr>
        <p:blipFill>
          <a:blip r:embed="rId2"/>
          <a:srcRect/>
          <a:stretch>
            <a:fillRect/>
          </a:stretch>
        </p:blipFill>
        <p:spPr bwMode="auto">
          <a:xfrm>
            <a:off x="214282" y="0"/>
            <a:ext cx="5643602" cy="3829078"/>
          </a:xfrm>
          <a:prstGeom prst="rect">
            <a:avLst/>
          </a:prstGeom>
          <a:noFill/>
        </p:spPr>
      </p:pic>
      <p:pic>
        <p:nvPicPr>
          <p:cNvPr id="1028" name="Picture 4" descr="See you! | Winnie the pooh gif, Winnie the pooh, Pooh bear"/>
          <p:cNvPicPr>
            <a:picLocks noChangeAspect="1" noChangeArrowheads="1" noCrop="1"/>
          </p:cNvPicPr>
          <p:nvPr/>
        </p:nvPicPr>
        <p:blipFill>
          <a:blip r:embed="rId3"/>
          <a:srcRect/>
          <a:stretch>
            <a:fillRect/>
          </a:stretch>
        </p:blipFill>
        <p:spPr bwMode="auto">
          <a:xfrm>
            <a:off x="5214942" y="2182583"/>
            <a:ext cx="3500462" cy="296091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ox(in)">
                                      <p:cBhvr>
                                        <p:cTn id="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51435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id-ID"/>
          </a:p>
        </p:txBody>
      </p:sp>
      <p:sp>
        <p:nvSpPr>
          <p:cNvPr id="2050" name="AutoShape 2" descr="Macam-Macam Teknik Pengolahan Pangan (Pangan Panas Basah, Kering ..."/>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6" name="Picture 10" descr="Macam-Macam Teknik Pengolahan Pangan (Pangan Panas Basah, Kering ..."/>
          <p:cNvPicPr>
            <a:picLocks noChangeAspect="1" noChangeArrowheads="1"/>
          </p:cNvPicPr>
          <p:nvPr/>
        </p:nvPicPr>
        <p:blipFill>
          <a:blip r:embed="rId2"/>
          <a:srcRect/>
          <a:stretch>
            <a:fillRect/>
          </a:stretch>
        </p:blipFill>
        <p:spPr bwMode="auto">
          <a:xfrm>
            <a:off x="4714876" y="0"/>
            <a:ext cx="3333745" cy="2428892"/>
          </a:xfrm>
          <a:prstGeom prst="rect">
            <a:avLst/>
          </a:prstGeom>
          <a:noFill/>
        </p:spPr>
      </p:pic>
      <p:sp>
        <p:nvSpPr>
          <p:cNvPr id="2052" name="AutoShape 4" descr="TEKNIK PENGOLAHAN MAKANAN PANAS BASAH (MOIST HEAT)"/>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8" name="Picture 18" descr="TEKNIK PENGOLAHAN MAKANAN PANAS BASAH (MOIST HEAT)"/>
          <p:cNvPicPr>
            <a:picLocks noChangeAspect="1" noChangeArrowheads="1"/>
          </p:cNvPicPr>
          <p:nvPr/>
        </p:nvPicPr>
        <p:blipFill>
          <a:blip r:embed="rId3"/>
          <a:srcRect/>
          <a:stretch>
            <a:fillRect/>
          </a:stretch>
        </p:blipFill>
        <p:spPr bwMode="auto">
          <a:xfrm>
            <a:off x="357158" y="2857502"/>
            <a:ext cx="3576230" cy="2000264"/>
          </a:xfrm>
          <a:prstGeom prst="rect">
            <a:avLst/>
          </a:prstGeom>
          <a:noFill/>
        </p:spPr>
      </p:pic>
      <p:sp>
        <p:nvSpPr>
          <p:cNvPr id="9" name="Rounded Rectangle 8"/>
          <p:cNvSpPr/>
          <p:nvPr/>
        </p:nvSpPr>
        <p:spPr>
          <a:xfrm>
            <a:off x="0" y="0"/>
            <a:ext cx="4500562" cy="250031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d-ID" sz="2400" dirty="0">
                <a:latin typeface="Times New Roman" pitchFamily="18" charset="0"/>
                <a:cs typeface="Times New Roman" pitchFamily="18" charset="0"/>
              </a:rPr>
              <a:t>a. Teknik Merebus (Boiling), adalah mengolah bahan makanan dalam air.</a:t>
            </a:r>
          </a:p>
        </p:txBody>
      </p:sp>
      <p:sp>
        <p:nvSpPr>
          <p:cNvPr id="13" name="Rounded Rectangle 12"/>
          <p:cNvSpPr/>
          <p:nvPr/>
        </p:nvSpPr>
        <p:spPr>
          <a:xfrm>
            <a:off x="4000496" y="2500312"/>
            <a:ext cx="5143504" cy="26431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d-ID" sz="2400" dirty="0" smtClean="0">
                <a:latin typeface="Times New Roman" pitchFamily="18" charset="0"/>
                <a:cs typeface="Times New Roman" pitchFamily="18" charset="0"/>
              </a:rPr>
              <a:t>b. Teknik Merebus Menutup Bahan Pangan (Poaching), adalah mengolah bahan makanan dalam air, airnya sebatas menutupi bahan makanan yang direbus dan dengan api kecil. Biasanya untuk makanan yang lunak seperti telur, buah, sayur.</a:t>
            </a:r>
            <a:endParaRPr lang="id-ID"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51435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id-ID"/>
          </a:p>
        </p:txBody>
      </p:sp>
      <p:sp>
        <p:nvSpPr>
          <p:cNvPr id="5" name="Rounded Rectangle 4"/>
          <p:cNvSpPr/>
          <p:nvPr/>
        </p:nvSpPr>
        <p:spPr>
          <a:xfrm>
            <a:off x="0" y="0"/>
            <a:ext cx="5857884" cy="262532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d-ID" sz="2400" dirty="0">
                <a:latin typeface="Times New Roman" pitchFamily="18" charset="0"/>
                <a:cs typeface="Times New Roman" pitchFamily="18" charset="0"/>
              </a:rPr>
              <a:t>c. Teknik Merebus dengan Sedikit Cairan (Braising), adalah mengolah bahan makanan dalam air, airnya kira-kira setengah dari bahan yang akan direbus</a:t>
            </a:r>
          </a:p>
        </p:txBody>
      </p:sp>
      <p:sp>
        <p:nvSpPr>
          <p:cNvPr id="1026" name="AutoShape 2" descr="7 Teknik Pengolahan Pangan Panas Basah (Moist Heat) dan Kering"/>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28" name="AutoShape 4" descr="7 Teknik Pengolahan Pangan Panas Basah (Moist Heat) dan Kering"/>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6" name="Rounded Rectangle 5"/>
          <p:cNvSpPr/>
          <p:nvPr/>
        </p:nvSpPr>
        <p:spPr>
          <a:xfrm>
            <a:off x="2786050" y="2714626"/>
            <a:ext cx="6357950" cy="242887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d-ID" sz="2400" dirty="0" smtClean="0">
                <a:latin typeface="Times New Roman" pitchFamily="18" charset="0"/>
                <a:cs typeface="Times New Roman" pitchFamily="18" charset="0"/>
              </a:rPr>
              <a:t>d. Teknik Menyetup/Menggulai (Stewing), adalah mengolah bahan makanan yang terlebih dahulu ditumis bumbunya, dan direbus dengan cairan yang berbumbu dan cairan yang tidak terlalu banyak dengan api</a:t>
            </a:r>
            <a:endParaRPr lang="id-ID" sz="2400" dirty="0">
              <a:latin typeface="Times New Roman" pitchFamily="18" charset="0"/>
              <a:cs typeface="Times New Roman" pitchFamily="18" charset="0"/>
            </a:endParaRPr>
          </a:p>
        </p:txBody>
      </p:sp>
      <p:sp>
        <p:nvSpPr>
          <p:cNvPr id="1032" name="AutoShape 8" descr="Macam-Macam Teknik Pengolahan Pangan (Pangan Panas Basah, Kering ..."/>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36" name="AutoShape 12" descr="TEKNIK PENGOLAHAN MAKANAN PANAS BASAH (MOIST HEAT)"/>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38" name="AutoShape 14" descr="TEKNIK PENGOLAHAN MAKANAN PANAS BASAH (MOIST HEAT)"/>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40" name="AutoShape 16" descr="TEKNIK PENGOLAHAN MAKANAN PANAS BASAH (MOIST HEAT)"/>
          <p:cNvSpPr>
            <a:spLocks noChangeAspect="1" noChangeArrowheads="1"/>
          </p:cNvSpPr>
          <p:nvPr/>
        </p:nvSpPr>
        <p:spPr bwMode="auto">
          <a:xfrm>
            <a:off x="155575" y="-108347"/>
            <a:ext cx="304800" cy="2286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44" name="AutoShape 20"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46" name="AutoShape 22"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48" name="AutoShape 24"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50" name="AutoShape 26"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52" name="AutoShape 28"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54" name="AutoShape 30"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56" name="AutoShape 32"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58" name="AutoShape 34"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60" name="AutoShape 36"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1062" name="Picture 38" descr="TEKNIK PENGOLAHAN MAKANAN PANAS BASAH (MOIST HEAT)"/>
          <p:cNvPicPr>
            <a:picLocks noChangeAspect="1" noChangeArrowheads="1"/>
          </p:cNvPicPr>
          <p:nvPr/>
        </p:nvPicPr>
        <p:blipFill>
          <a:blip r:embed="rId2"/>
          <a:srcRect/>
          <a:stretch>
            <a:fillRect/>
          </a:stretch>
        </p:blipFill>
        <p:spPr bwMode="auto">
          <a:xfrm>
            <a:off x="6072198" y="214296"/>
            <a:ext cx="2871338" cy="2405064"/>
          </a:xfrm>
          <a:prstGeom prst="rect">
            <a:avLst/>
          </a:prstGeom>
          <a:noFill/>
        </p:spPr>
      </p:pic>
      <p:pic>
        <p:nvPicPr>
          <p:cNvPr id="1064" name="Picture 40" descr="Braise &amp; Stew Preparation — The Culinary Pro"/>
          <p:cNvPicPr>
            <a:picLocks noChangeAspect="1" noChangeArrowheads="1"/>
          </p:cNvPicPr>
          <p:nvPr/>
        </p:nvPicPr>
        <p:blipFill>
          <a:blip r:embed="rId3" cstate="print"/>
          <a:srcRect/>
          <a:stretch>
            <a:fillRect/>
          </a:stretch>
        </p:blipFill>
        <p:spPr bwMode="auto">
          <a:xfrm>
            <a:off x="214282" y="2709738"/>
            <a:ext cx="2357422" cy="243376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6388" name="AutoShape 4"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6390" name="AutoShape 6"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6392" name="AutoShape 8"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6394" name="AutoShape 10"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6396" name="AutoShape 12"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6398" name="AutoShape 14" descr="TEKNIK PENGOLAHAN MAKANAN PANAS BASAH (MOIST HEAT)"/>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 name="Rectangle 9"/>
          <p:cNvSpPr/>
          <p:nvPr/>
        </p:nvSpPr>
        <p:spPr>
          <a:xfrm>
            <a:off x="0" y="0"/>
            <a:ext cx="9144000" cy="51435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id-ID"/>
          </a:p>
        </p:txBody>
      </p:sp>
      <p:sp>
        <p:nvSpPr>
          <p:cNvPr id="11" name="Rounded Rectangle 10"/>
          <p:cNvSpPr/>
          <p:nvPr/>
        </p:nvSpPr>
        <p:spPr>
          <a:xfrm>
            <a:off x="0" y="0"/>
            <a:ext cx="5143536" cy="207168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d-ID" sz="2400" dirty="0">
                <a:latin typeface="Times New Roman" pitchFamily="18" charset="0"/>
                <a:cs typeface="Times New Roman" pitchFamily="18" charset="0"/>
              </a:rPr>
              <a:t>e. Teknik Mengukus (Steaming), adalah memasak bahan makanan dengan uap air mendidih.</a:t>
            </a:r>
          </a:p>
        </p:txBody>
      </p:sp>
      <p:pic>
        <p:nvPicPr>
          <p:cNvPr id="16400" name="Picture 16" descr="Teknik Mengukus (Steaming) - Teknik Pengolahan Pangan Panas Basah (Moist Heat)"/>
          <p:cNvPicPr>
            <a:picLocks noChangeAspect="1" noChangeArrowheads="1"/>
          </p:cNvPicPr>
          <p:nvPr/>
        </p:nvPicPr>
        <p:blipFill>
          <a:blip r:embed="rId2"/>
          <a:srcRect/>
          <a:stretch>
            <a:fillRect/>
          </a:stretch>
        </p:blipFill>
        <p:spPr bwMode="auto">
          <a:xfrm>
            <a:off x="5786446" y="0"/>
            <a:ext cx="2495550" cy="2581276"/>
          </a:xfrm>
          <a:prstGeom prst="rect">
            <a:avLst/>
          </a:prstGeom>
          <a:noFill/>
        </p:spPr>
      </p:pic>
      <p:sp>
        <p:nvSpPr>
          <p:cNvPr id="13" name="Rounded Rectangle 12"/>
          <p:cNvSpPr/>
          <p:nvPr/>
        </p:nvSpPr>
        <p:spPr>
          <a:xfrm>
            <a:off x="3643306" y="2714626"/>
            <a:ext cx="5500694" cy="242887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d-ID" sz="2400" dirty="0" smtClean="0">
                <a:latin typeface="Times New Roman" pitchFamily="18" charset="0"/>
                <a:cs typeface="Times New Roman" pitchFamily="18" charset="0"/>
              </a:rPr>
              <a:t>f. Teknik Mendidih (Simmering), adalah mengolah bahan makanan dengan bahan cair atau lainnya yang dididihkan dahulu,</a:t>
            </a:r>
          </a:p>
          <a:p>
            <a:pPr algn="ctr"/>
            <a:r>
              <a:rPr lang="id-ID" sz="2400" dirty="0" smtClean="0">
                <a:latin typeface="Times New Roman" pitchFamily="18" charset="0"/>
                <a:cs typeface="Times New Roman" pitchFamily="18" charset="0"/>
              </a:rPr>
              <a:t>g. Teknik Mengetim, adalah memasak bahan makanan dengan menggunakan dua buah panci yang berbeda ukuran.</a:t>
            </a:r>
            <a:endParaRPr lang="id-ID" sz="2400" dirty="0">
              <a:latin typeface="Times New Roman" pitchFamily="18" charset="0"/>
              <a:cs typeface="Times New Roman" pitchFamily="18" charset="0"/>
            </a:endParaRPr>
          </a:p>
        </p:txBody>
      </p:sp>
      <p:pic>
        <p:nvPicPr>
          <p:cNvPr id="16402" name="Picture 18" descr="Teknik Mengetim - Teknik Pengolahan Pangan Panas Basah (Moist Heat)"/>
          <p:cNvPicPr>
            <a:picLocks noChangeAspect="1" noChangeArrowheads="1"/>
          </p:cNvPicPr>
          <p:nvPr/>
        </p:nvPicPr>
        <p:blipFill>
          <a:blip r:embed="rId3"/>
          <a:srcRect/>
          <a:stretch>
            <a:fillRect/>
          </a:stretch>
        </p:blipFill>
        <p:spPr bwMode="auto">
          <a:xfrm>
            <a:off x="1428728" y="3692490"/>
            <a:ext cx="2158998" cy="1451009"/>
          </a:xfrm>
          <a:prstGeom prst="rect">
            <a:avLst/>
          </a:prstGeom>
          <a:noFill/>
        </p:spPr>
      </p:pic>
      <p:sp>
        <p:nvSpPr>
          <p:cNvPr id="16404" name="AutoShape 20" descr="How Simmering Is Used in Cooking"/>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6406" name="AutoShape 22" descr="How Simmering Is Used in Cooking"/>
          <p:cNvSpPr>
            <a:spLocks noChangeAspect="1" noChangeArrowheads="1"/>
          </p:cNvSpPr>
          <p:nvPr/>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16410" name="Picture 26" descr="Vegetable soup simmering in pan on hob Stock Photo - Alamy"/>
          <p:cNvPicPr>
            <a:picLocks noChangeAspect="1" noChangeArrowheads="1"/>
          </p:cNvPicPr>
          <p:nvPr/>
        </p:nvPicPr>
        <p:blipFill>
          <a:blip r:embed="rId4" cstate="print"/>
          <a:srcRect/>
          <a:stretch>
            <a:fillRect/>
          </a:stretch>
        </p:blipFill>
        <p:spPr bwMode="auto">
          <a:xfrm>
            <a:off x="214282" y="2143122"/>
            <a:ext cx="2071670" cy="152340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169</Words>
  <Application>Microsoft Office PowerPoint</Application>
  <PresentationFormat>On-screen Show (16:9)</PresentationFormat>
  <Paragraphs>10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zell</dc:creator>
  <cp:lastModifiedBy>zell</cp:lastModifiedBy>
  <cp:revision>10</cp:revision>
  <dcterms:created xsi:type="dcterms:W3CDTF">2020-08-13T08:14:21Z</dcterms:created>
  <dcterms:modified xsi:type="dcterms:W3CDTF">2020-08-13T09:58:41Z</dcterms:modified>
</cp:coreProperties>
</file>